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87"/>
  </p:normalViewPr>
  <p:slideViewPr>
    <p:cSldViewPr snapToGrid="0" snapToObjects="1">
      <p:cViewPr varScale="1">
        <p:scale>
          <a:sx n="85" d="100"/>
          <a:sy n="85" d="100"/>
        </p:scale>
        <p:origin x="1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91902-AAE7-C94D-A734-3E3790067929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62D36F-D471-6B43-9729-199C0A05E6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40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FAA45-F716-4849-9433-C6BE23024D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7407FD-4E13-CF46-BA8D-950DF7829E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B45868-6C30-7D42-A9CA-CD56689D7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7DEA4-E2DE-6C45-AEE8-D0A8968934D2}" type="datetime1">
              <a:rPr lang="en-MY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E6356-5872-D945-A458-0990FF3DF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A378A-BC4D-AB4E-A16E-B5A5556D9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304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727DD-CE50-DB4E-855E-3FDEE3D4C1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9124CB-4BB2-D646-B051-3C336AD8EE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2820DC-7B1E-C94F-9EF2-183C4AD6B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90EA-B99E-044E-8D15-AC7D1EF201E2}" type="datetime1">
              <a:rPr lang="en-MY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A6926-D987-314E-BDBD-5B3C0676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4">
            <a:extLst>
              <a:ext uri="{FF2B5EF4-FFF2-40B4-BE49-F238E27FC236}">
                <a16:creationId xmlns:a16="http://schemas.microsoft.com/office/drawing/2014/main" id="{106269D4-C61F-E34F-BEB0-CD91C755FE8A}"/>
              </a:ext>
            </a:extLst>
          </p:cNvPr>
          <p:cNvSpPr txBox="1">
            <a:spLocks/>
          </p:cNvSpPr>
          <p:nvPr userDrawn="1"/>
        </p:nvSpPr>
        <p:spPr>
          <a:xfrm>
            <a:off x="9223917" y="64865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C800EB1-111A-7E40-AFA7-2C196F065FC4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F43CA61-EC5D-4D82-8941-03043262454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0128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EC42A84-DED6-2E47-9CB7-59CC3801CE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452B9-1ECD-9F46-A266-FD008285C8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CCA5C-AC24-A34A-AC1D-DA8CEF3D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6D8D4-6FB6-1E44-B8B0-BA520437C840}" type="datetime1">
              <a:rPr lang="en-MY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20DCC7-CF04-7B44-9DE5-137865EA4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957026-7B69-E643-8D89-5168FC9A79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981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8EDE6C-EA17-7D48-B017-215B8C4E02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13FFF-F34F-4641-92CC-36E0B3ACDD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1C6C4-5743-314C-BB8E-1B60D026A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2FA2-1B82-5944-B11C-4FF5858772B9}" type="datetime1">
              <a:rPr lang="en-MY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1305EE-07CB-634B-B334-5365CEB68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4">
            <a:extLst>
              <a:ext uri="{FF2B5EF4-FFF2-40B4-BE49-F238E27FC236}">
                <a16:creationId xmlns:a16="http://schemas.microsoft.com/office/drawing/2014/main" id="{5C09B89E-9DAA-EC4C-A471-2D9D4620EAE7}"/>
              </a:ext>
            </a:extLst>
          </p:cNvPr>
          <p:cNvSpPr txBox="1">
            <a:spLocks/>
          </p:cNvSpPr>
          <p:nvPr userDrawn="1"/>
        </p:nvSpPr>
        <p:spPr>
          <a:xfrm>
            <a:off x="9223917" y="64865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A6579C-6395-1748-9F60-3D6D51CAB1A7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9359A56-34ED-41BE-B2DA-5AF2519F50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148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18E29-0DC8-5D4D-8F73-05D7966A69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E3F0B5-5037-0440-A5AF-76BFAB4B8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A8B137-E0FF-AF4D-A85A-003D8C3E5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0975F3-D048-4D42-9F8E-5AB28631BE94}" type="datetime1">
              <a:rPr lang="en-MY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9B69B-A8DF-C44B-967C-AE7284FF0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3A9BA2-5F86-F948-A841-942C21BD1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917C03-937E-41EC-92F1-94F2D2E1660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D7F454-E7B2-4967-811D-5EF67B94642E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</p:spTree>
    <p:extLst>
      <p:ext uri="{BB962C8B-B14F-4D97-AF65-F5344CB8AC3E}">
        <p14:creationId xmlns:p14="http://schemas.microsoft.com/office/powerpoint/2010/main" val="322462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341400-17CB-EE43-BC29-03AE546A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8E711-4DCD-DF49-BDAB-2F216CB446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57B4BE-07C9-7E45-841C-0E378FC09A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A0081-A678-604C-98D8-AB119890E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7928-054A-2A4F-83F3-4B2369A3CB4C}" type="datetime1">
              <a:rPr lang="en-MY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8A1ECF-DAF3-9846-9063-03EC883C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994F182F-ADC2-8E41-AE53-BA4A60B6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917" y="648655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36596F4-5D44-A24F-AF4D-35447E36EC7B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5CF381D-03C1-4A61-A037-75D13FE437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7654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B11F98-0D0D-E64E-91EB-0064DF85E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053736-A1C4-6040-8B75-3122E80577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11BDEE-FCB5-0A42-94E4-DB41F8047A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67A6FA-13AD-6643-BB81-1A3353C3B4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C2C95CA-1E09-2B41-8A23-774F75C32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8A0462-DB47-824A-987F-51334142C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5D5DE-AC95-2241-80B6-16BD7A06EA92}" type="datetime1">
              <a:rPr lang="en-MY" smtClean="0"/>
              <a:t>6/10/2021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517DE1-F9CE-7047-96B9-CA0161204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3B1846E4-E170-C646-B116-5380E119C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917" y="648655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E564CCC-C88B-6649-BFD4-DF9A4DE5D0CA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E9862F8-A751-471C-BEAB-BEC84A590DE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612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C2F04-334F-4041-991F-DB8D9AEA1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5F1BAD-2C61-3F4A-943C-50C7F7CB0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8DE3D-90AA-D44E-894B-04054B9217F6}" type="datetime1">
              <a:rPr lang="en-MY" smtClean="0"/>
              <a:t>6/10/2021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1FD105-FBE3-E54B-8291-B6A50765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BD5DA3-DEB5-ED42-A731-5C99D315F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917" y="648655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5531AD-7504-4F49-98F9-5312D8A28BA4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BED215B-D0C6-4428-8AFA-2F66E481E4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35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0DC7BF7-FF35-C44E-94A7-DCF73C224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79641-8073-BE40-9EFD-FB675F6B6BEF}" type="datetime1">
              <a:rPr lang="en-MY" smtClean="0"/>
              <a:t>6/10/2021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446380-6277-7E48-AD32-24248F0C4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ECC2C664-4892-6C49-B470-7A1F7E422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917" y="648655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F18521-971B-264F-BC37-12766E2900F1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2D6582E-7C95-42FA-98D1-5DAD634A1FC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426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41A78-6E2D-B342-8076-4D87320FA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99116-3FA4-2A4E-BDB5-EA873C19F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C40AC0-ADFB-5E4A-85B8-4CD8295FE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D98EE1-0CED-EC4A-A761-94BCA28A9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FFBC9-9664-D443-91DB-81726B6AD237}" type="datetime1">
              <a:rPr lang="en-MY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452D5-868F-FB4B-AD19-0DC0002B2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798C5109-0B7F-7740-84CA-4759EF92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917" y="648655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E9F5F9-F106-B143-8DC0-377DFBF2C1D7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8C09626-B7A8-43AF-AF73-48CDEA71EFE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971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3AE89C-72A0-6941-B3C1-43E8C6824A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8C791D2-0964-0942-A180-66303C5750D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2CB54C-C5A9-7A4E-B491-F290FB44AA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AAFE6-5EE1-8944-9B3C-82577CF3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6ACB-8D21-D641-AB66-5EF25C3F6BF0}" type="datetime1">
              <a:rPr lang="en-MY" smtClean="0"/>
              <a:t>6/10/2021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59E7CD-AFE8-2747-BB9C-94A308698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4">
            <a:extLst>
              <a:ext uri="{FF2B5EF4-FFF2-40B4-BE49-F238E27FC236}">
                <a16:creationId xmlns:a16="http://schemas.microsoft.com/office/drawing/2014/main" id="{27A375DC-E115-8C48-B33A-9755A5E40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3917" y="6486556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AD866D3-DBE6-BA40-BF48-943733F4D84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5B2F68E-CBF5-EB47-8842-C104D0BE7624}"/>
              </a:ext>
            </a:extLst>
          </p:cNvPr>
          <p:cNvSpPr txBox="1"/>
          <p:nvPr userDrawn="1"/>
        </p:nvSpPr>
        <p:spPr>
          <a:xfrm>
            <a:off x="0" y="6579370"/>
            <a:ext cx="4516244" cy="276999"/>
          </a:xfrm>
          <a:prstGeom prst="rect">
            <a:avLst/>
          </a:prstGeom>
          <a:solidFill>
            <a:srgbClr val="FFC0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The 7</a:t>
            </a:r>
            <a:r>
              <a:rPr lang="en-US" sz="1200" baseline="30000" dirty="0"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 International Accounting &amp; Business Conference 2022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CED943-0EAD-4B43-8ED0-3A2D61F9691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0130" y="92426"/>
            <a:ext cx="1986357" cy="8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818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BDEDF5-C44F-4C48-B0C8-6ACD1ECFE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46C679-4DD9-F64B-BC4D-5B16957B72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E47A73-4C30-AF46-8908-E246BBCA8A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115D13-7919-DC47-9650-F47798B85F53}" type="datetime1">
              <a:rPr lang="en-MY" smtClean="0"/>
              <a:t>6/10/2021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5FB8F5-753B-A14D-9729-C5FDDDDA6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54225A-828B-E542-893D-E9F1163B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D866D3-DBE6-BA40-BF48-943733F4D8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8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5555856-9970-4BC3-9AA9-6A917F53AF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69972" y="0"/>
            <a:ext cx="6421721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F487851-BFAF-46D8-A1ED-50CAD6E46F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34030C7D-C517-1C40-AB92-01BB4A8FB5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141" y="1106311"/>
            <a:ext cx="5162303" cy="1128889"/>
          </a:xfrm>
        </p:spPr>
        <p:txBody>
          <a:bodyPr anchor="t" anchorCtr="0">
            <a:normAutofit/>
          </a:bodyPr>
          <a:lstStyle/>
          <a:p>
            <a:pPr algn="l"/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 :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 50">
            <a:extLst>
              <a:ext uri="{FF2B5EF4-FFF2-40B4-BE49-F238E27FC236}">
                <a16:creationId xmlns:a16="http://schemas.microsoft.com/office/drawing/2014/main" id="{13722DD7-BA73-4776-93A3-94491FEF72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27121" y="581159"/>
            <a:ext cx="546487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1" name="Subtitle 2">
            <a:extLst>
              <a:ext uri="{FF2B5EF4-FFF2-40B4-BE49-F238E27FC236}">
                <a16:creationId xmlns:a16="http://schemas.microsoft.com/office/drawing/2014/main" id="{E79A9ED6-A0D9-D542-843F-705708552DF5}"/>
              </a:ext>
            </a:extLst>
          </p:cNvPr>
          <p:cNvSpPr txBox="1">
            <a:spLocks/>
          </p:cNvSpPr>
          <p:nvPr/>
        </p:nvSpPr>
        <p:spPr>
          <a:xfrm>
            <a:off x="6726816" y="3813127"/>
            <a:ext cx="5464878" cy="17161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1700" b="1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MY" sz="17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TOWARDS COMMERCIALIZATION OF ACCOUNTING AND BUSINESS SYNERGY: A SYMBIOTIC COLLABORATION BETWEEN ACADEMIC AND INDUSTRY</a:t>
            </a:r>
            <a:r>
              <a:rPr lang="en-MY" sz="1700" b="1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sz="17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1700" b="1" dirty="0">
                <a:latin typeface="Arial" panose="020B0604020202020204" pitchFamily="34" charset="0"/>
                <a:cs typeface="Arial" panose="020B0604020202020204" pitchFamily="34" charset="0"/>
              </a:rPr>
              <a:t>Date : 8 – 10 September 2022</a:t>
            </a:r>
          </a:p>
        </p:txBody>
      </p:sp>
      <p:sp>
        <p:nvSpPr>
          <p:cNvPr id="13" name="Subtitle 2">
            <a:extLst>
              <a:ext uri="{FF2B5EF4-FFF2-40B4-BE49-F238E27FC236}">
                <a16:creationId xmlns:a16="http://schemas.microsoft.com/office/drawing/2014/main" id="{2F91E265-5F0B-1545-B792-2E4EC686F3FC}"/>
              </a:ext>
            </a:extLst>
          </p:cNvPr>
          <p:cNvSpPr txBox="1">
            <a:spLocks/>
          </p:cNvSpPr>
          <p:nvPr/>
        </p:nvSpPr>
        <p:spPr>
          <a:xfrm>
            <a:off x="544905" y="2864555"/>
            <a:ext cx="5162303" cy="2664707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Authors:</a:t>
            </a:r>
          </a:p>
          <a:p>
            <a:pPr algn="l"/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en-US" sz="16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35C3CCD-D604-0F47-A8F6-29DDE86D55E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18281" y="5888308"/>
            <a:ext cx="1538816" cy="677644"/>
          </a:xfrm>
          <a:prstGeom prst="rect">
            <a:avLst/>
          </a:prstGeom>
        </p:spPr>
      </p:pic>
      <p:pic>
        <p:nvPicPr>
          <p:cNvPr id="4" name="Picture 3" descr="Logo&#10;&#10;Description automatically generated">
            <a:extLst>
              <a:ext uri="{FF2B5EF4-FFF2-40B4-BE49-F238E27FC236}">
                <a16:creationId xmlns:a16="http://schemas.microsoft.com/office/drawing/2014/main" id="{B2DF22BB-B0C5-4529-8DD3-B3A0594B6E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5667" y="1918523"/>
            <a:ext cx="4571428" cy="1892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960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321B34-8C81-E94A-8943-D6403481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877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BB211-BB08-C14A-8535-30986A879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881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321B34-8C81-E94A-8943-D6403481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LITERATURE REVIEW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AD1ACA-39D8-6D42-9929-13CCE318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497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321B34-8C81-E94A-8943-D6403481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METHODOLOGY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A126C2-B87A-ED41-992E-C418015D7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58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321B34-8C81-E94A-8943-D6403481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FINDINGS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543FB0-E370-CB44-B8F8-99936F2F8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15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D321B34-8C81-E94A-8943-D6403481C3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CONCLUSION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F17AD8-7E56-9F49-A28C-ECCA789754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866D3-DBE6-BA40-BF48-943733F4D8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5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40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INTRODUCTION</vt:lpstr>
      <vt:lpstr>LITERATURE REVIEW</vt:lpstr>
      <vt:lpstr>METHODOLOGY</vt:lpstr>
      <vt:lpstr>FINDINGS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ISMA BIN ISHAK</dc:creator>
  <cp:lastModifiedBy>MOHD LEZAM LEHAT</cp:lastModifiedBy>
  <cp:revision>5</cp:revision>
  <dcterms:created xsi:type="dcterms:W3CDTF">2018-12-31T02:38:28Z</dcterms:created>
  <dcterms:modified xsi:type="dcterms:W3CDTF">2021-10-06T04:21:00Z</dcterms:modified>
</cp:coreProperties>
</file>