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66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MY" dirty="0"/>
          </a:p>
        </p:txBody>
      </p:sp>
      <p:sp>
        <p:nvSpPr>
          <p:cNvPr id="3" name="Freeform 3"/>
          <p:cNvSpPr/>
          <p:nvPr/>
        </p:nvSpPr>
        <p:spPr>
          <a:xfrm>
            <a:off x="10712879" y="62870"/>
            <a:ext cx="7732788" cy="364230"/>
          </a:xfrm>
          <a:custGeom>
            <a:avLst/>
            <a:gdLst/>
            <a:ahLst/>
            <a:cxnLst/>
            <a:rect l="l" t="t" r="r" b="b"/>
            <a:pathLst>
              <a:path w="7732788" h="364230">
                <a:moveTo>
                  <a:pt x="0" y="0"/>
                </a:moveTo>
                <a:lnTo>
                  <a:pt x="7732788" y="0"/>
                </a:lnTo>
                <a:lnTo>
                  <a:pt x="7732788" y="364229"/>
                </a:lnTo>
                <a:lnTo>
                  <a:pt x="0" y="3642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6729" b="-2727069"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4" name="Freeform 4"/>
          <p:cNvSpPr/>
          <p:nvPr/>
        </p:nvSpPr>
        <p:spPr>
          <a:xfrm>
            <a:off x="11017679" y="367670"/>
            <a:ext cx="7732788" cy="364230"/>
          </a:xfrm>
          <a:custGeom>
            <a:avLst/>
            <a:gdLst/>
            <a:ahLst/>
            <a:cxnLst/>
            <a:rect l="l" t="t" r="r" b="b"/>
            <a:pathLst>
              <a:path w="7732788" h="364230">
                <a:moveTo>
                  <a:pt x="0" y="0"/>
                </a:moveTo>
                <a:lnTo>
                  <a:pt x="7732788" y="0"/>
                </a:lnTo>
                <a:lnTo>
                  <a:pt x="7732788" y="364229"/>
                </a:lnTo>
                <a:lnTo>
                  <a:pt x="0" y="3642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6729" b="-2727069"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5" name="Freeform 5"/>
          <p:cNvSpPr/>
          <p:nvPr/>
        </p:nvSpPr>
        <p:spPr>
          <a:xfrm>
            <a:off x="11170079" y="824870"/>
            <a:ext cx="7961388" cy="374997"/>
          </a:xfrm>
          <a:custGeom>
            <a:avLst/>
            <a:gdLst/>
            <a:ahLst/>
            <a:cxnLst/>
            <a:rect l="l" t="t" r="r" b="b"/>
            <a:pathLst>
              <a:path w="7961388" h="374997">
                <a:moveTo>
                  <a:pt x="0" y="0"/>
                </a:moveTo>
                <a:lnTo>
                  <a:pt x="7961388" y="0"/>
                </a:lnTo>
                <a:lnTo>
                  <a:pt x="7961388" y="374997"/>
                </a:lnTo>
                <a:lnTo>
                  <a:pt x="0" y="3749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6729" b="-2727069"/>
            </a:stretch>
          </a:blipFill>
        </p:spPr>
        <p:txBody>
          <a:bodyPr/>
          <a:lstStyle/>
          <a:p>
            <a:endParaRPr lang="en-MY"/>
          </a:p>
        </p:txBody>
      </p:sp>
      <p:grpSp>
        <p:nvGrpSpPr>
          <p:cNvPr id="6" name="Group 6"/>
          <p:cNvGrpSpPr/>
          <p:nvPr/>
        </p:nvGrpSpPr>
        <p:grpSpPr>
          <a:xfrm>
            <a:off x="10251878" y="215270"/>
            <a:ext cx="9177648" cy="1303436"/>
            <a:chOff x="0" y="0"/>
            <a:chExt cx="12236864" cy="17379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48849" cy="485640"/>
            </a:xfrm>
            <a:custGeom>
              <a:avLst/>
              <a:gdLst/>
              <a:ahLst/>
              <a:cxnLst/>
              <a:rect l="l" t="t" r="r" b="b"/>
              <a:pathLst>
                <a:path w="11048849" h="485640">
                  <a:moveTo>
                    <a:pt x="0" y="0"/>
                  </a:moveTo>
                  <a:lnTo>
                    <a:pt x="11048849" y="0"/>
                  </a:lnTo>
                  <a:lnTo>
                    <a:pt x="11048849" y="485640"/>
                  </a:lnTo>
                  <a:lnTo>
                    <a:pt x="0" y="485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6729" t="-3581" b="-2925973"/>
              </a:stretch>
            </a:blipFill>
          </p:spPr>
          <p:txBody>
            <a:bodyPr/>
            <a:lstStyle/>
            <a:p>
              <a:endParaRPr lang="en-MY"/>
            </a:p>
          </p:txBody>
        </p:sp>
        <p:sp>
          <p:nvSpPr>
            <p:cNvPr id="8" name="Freeform 8"/>
            <p:cNvSpPr/>
            <p:nvPr/>
          </p:nvSpPr>
          <p:spPr>
            <a:xfrm>
              <a:off x="435508" y="406400"/>
              <a:ext cx="11048849" cy="485640"/>
            </a:xfrm>
            <a:custGeom>
              <a:avLst/>
              <a:gdLst/>
              <a:ahLst/>
              <a:cxnLst/>
              <a:rect l="l" t="t" r="r" b="b"/>
              <a:pathLst>
                <a:path w="11048849" h="485640">
                  <a:moveTo>
                    <a:pt x="0" y="0"/>
                  </a:moveTo>
                  <a:lnTo>
                    <a:pt x="11048849" y="0"/>
                  </a:lnTo>
                  <a:lnTo>
                    <a:pt x="11048849" y="485640"/>
                  </a:lnTo>
                  <a:lnTo>
                    <a:pt x="0" y="485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6729" t="-3581" b="-2925973"/>
              </a:stretch>
            </a:blipFill>
          </p:spPr>
          <p:txBody>
            <a:bodyPr/>
            <a:lstStyle/>
            <a:p>
              <a:endParaRPr lang="en-MY"/>
            </a:p>
          </p:txBody>
        </p:sp>
        <p:sp>
          <p:nvSpPr>
            <p:cNvPr id="9" name="Freeform 9"/>
            <p:cNvSpPr/>
            <p:nvPr/>
          </p:nvSpPr>
          <p:spPr>
            <a:xfrm>
              <a:off x="653262" y="609600"/>
              <a:ext cx="11048849" cy="485640"/>
            </a:xfrm>
            <a:custGeom>
              <a:avLst/>
              <a:gdLst/>
              <a:ahLst/>
              <a:cxnLst/>
              <a:rect l="l" t="t" r="r" b="b"/>
              <a:pathLst>
                <a:path w="11048849" h="485640">
                  <a:moveTo>
                    <a:pt x="0" y="0"/>
                  </a:moveTo>
                  <a:lnTo>
                    <a:pt x="11048849" y="0"/>
                  </a:lnTo>
                  <a:lnTo>
                    <a:pt x="11048849" y="485640"/>
                  </a:lnTo>
                  <a:lnTo>
                    <a:pt x="0" y="485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6729" t="-3581" b="-2925973"/>
              </a:stretch>
            </a:blipFill>
          </p:spPr>
          <p:txBody>
            <a:bodyPr/>
            <a:lstStyle/>
            <a:p>
              <a:endParaRPr lang="en-MY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088769" y="1016000"/>
              <a:ext cx="11048849" cy="485640"/>
            </a:xfrm>
            <a:custGeom>
              <a:avLst/>
              <a:gdLst/>
              <a:ahLst/>
              <a:cxnLst/>
              <a:rect l="l" t="t" r="r" b="b"/>
              <a:pathLst>
                <a:path w="11048849" h="485640">
                  <a:moveTo>
                    <a:pt x="0" y="0"/>
                  </a:moveTo>
                  <a:lnTo>
                    <a:pt x="11048850" y="0"/>
                  </a:lnTo>
                  <a:lnTo>
                    <a:pt x="11048850" y="485640"/>
                  </a:lnTo>
                  <a:lnTo>
                    <a:pt x="0" y="485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6729" t="-3581" b="-2925973"/>
              </a:stretch>
            </a:blipFill>
          </p:spPr>
          <p:txBody>
            <a:bodyPr/>
            <a:lstStyle/>
            <a:p>
              <a:endParaRPr lang="en-MY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35508" y="1219200"/>
              <a:ext cx="11801356" cy="518715"/>
            </a:xfrm>
            <a:custGeom>
              <a:avLst/>
              <a:gdLst/>
              <a:ahLst/>
              <a:cxnLst/>
              <a:rect l="l" t="t" r="r" b="b"/>
              <a:pathLst>
                <a:path w="11801356" h="518715">
                  <a:moveTo>
                    <a:pt x="0" y="0"/>
                  </a:moveTo>
                  <a:lnTo>
                    <a:pt x="11801356" y="0"/>
                  </a:lnTo>
                  <a:lnTo>
                    <a:pt x="11801356" y="518715"/>
                  </a:lnTo>
                  <a:lnTo>
                    <a:pt x="0" y="5187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6729" t="-3581" b="-2925973"/>
              </a:stretch>
            </a:blipFill>
          </p:spPr>
          <p:txBody>
            <a:bodyPr/>
            <a:lstStyle/>
            <a:p>
              <a:endParaRPr lang="en-MY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435954" y="824870"/>
            <a:ext cx="8286637" cy="364230"/>
          </a:xfrm>
          <a:custGeom>
            <a:avLst/>
            <a:gdLst/>
            <a:ahLst/>
            <a:cxnLst/>
            <a:rect l="l" t="t" r="r" b="b"/>
            <a:pathLst>
              <a:path w="8286637" h="364230">
                <a:moveTo>
                  <a:pt x="0" y="0"/>
                </a:moveTo>
                <a:lnTo>
                  <a:pt x="8286637" y="0"/>
                </a:lnTo>
                <a:lnTo>
                  <a:pt x="8286637" y="364229"/>
                </a:lnTo>
                <a:lnTo>
                  <a:pt x="0" y="3642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6729" t="-3581" b="-2925973"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3" name="Freeform 13"/>
          <p:cNvSpPr/>
          <p:nvPr/>
        </p:nvSpPr>
        <p:spPr>
          <a:xfrm>
            <a:off x="15396201" y="367670"/>
            <a:ext cx="2687725" cy="969302"/>
          </a:xfrm>
          <a:custGeom>
            <a:avLst/>
            <a:gdLst/>
            <a:ahLst/>
            <a:cxnLst/>
            <a:rect l="l" t="t" r="r" b="b"/>
            <a:pathLst>
              <a:path w="2687725" h="969302">
                <a:moveTo>
                  <a:pt x="0" y="0"/>
                </a:moveTo>
                <a:lnTo>
                  <a:pt x="2687724" y="0"/>
                </a:lnTo>
                <a:lnTo>
                  <a:pt x="2687724" y="969302"/>
                </a:lnTo>
                <a:lnTo>
                  <a:pt x="0" y="9693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58" r="-1458"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4" name="Freeform 14"/>
          <p:cNvSpPr/>
          <p:nvPr/>
        </p:nvSpPr>
        <p:spPr>
          <a:xfrm>
            <a:off x="12959470" y="427099"/>
            <a:ext cx="2213464" cy="969302"/>
          </a:xfrm>
          <a:custGeom>
            <a:avLst/>
            <a:gdLst/>
            <a:ahLst/>
            <a:cxnLst/>
            <a:rect l="l" t="t" r="r" b="b"/>
            <a:pathLst>
              <a:path w="2213464" h="969302">
                <a:moveTo>
                  <a:pt x="0" y="0"/>
                </a:moveTo>
                <a:lnTo>
                  <a:pt x="2213464" y="0"/>
                </a:lnTo>
                <a:lnTo>
                  <a:pt x="2213464" y="969303"/>
                </a:lnTo>
                <a:lnTo>
                  <a:pt x="0" y="96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140" t="-56263" r="-13140" b="-60014"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5" name="Freeform 15"/>
          <p:cNvSpPr/>
          <p:nvPr/>
        </p:nvSpPr>
        <p:spPr>
          <a:xfrm>
            <a:off x="11017679" y="427099"/>
            <a:ext cx="1566125" cy="882394"/>
          </a:xfrm>
          <a:custGeom>
            <a:avLst/>
            <a:gdLst/>
            <a:ahLst/>
            <a:cxnLst/>
            <a:rect l="l" t="t" r="r" b="b"/>
            <a:pathLst>
              <a:path w="1566125" h="882394">
                <a:moveTo>
                  <a:pt x="0" y="0"/>
                </a:moveTo>
                <a:lnTo>
                  <a:pt x="1566125" y="0"/>
                </a:lnTo>
                <a:lnTo>
                  <a:pt x="1566125" y="882394"/>
                </a:lnTo>
                <a:lnTo>
                  <a:pt x="0" y="8823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6" name="Freeform 16"/>
          <p:cNvSpPr/>
          <p:nvPr/>
        </p:nvSpPr>
        <p:spPr>
          <a:xfrm>
            <a:off x="1312028" y="9497899"/>
            <a:ext cx="652804" cy="652804"/>
          </a:xfrm>
          <a:custGeom>
            <a:avLst/>
            <a:gdLst/>
            <a:ahLst/>
            <a:cxnLst/>
            <a:rect l="l" t="t" r="r" b="b"/>
            <a:pathLst>
              <a:path w="652804" h="652804">
                <a:moveTo>
                  <a:pt x="0" y="0"/>
                </a:moveTo>
                <a:lnTo>
                  <a:pt x="652804" y="0"/>
                </a:lnTo>
                <a:lnTo>
                  <a:pt x="652804" y="652804"/>
                </a:lnTo>
                <a:lnTo>
                  <a:pt x="0" y="6528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MY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6C9E5EF5-C23B-A25D-60E6-B5E83E509B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8" name="Subtitle 17">
            <a:extLst>
              <a:ext uri="{FF2B5EF4-FFF2-40B4-BE49-F238E27FC236}">
                <a16:creationId xmlns:a16="http://schemas.microsoft.com/office/drawing/2014/main" id="{AE8CE2AE-0B12-7EFD-B973-698CB1B181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BACKGROUND IABC</dc:title>
  <dc:creator>Farah Suraya</dc:creator>
  <cp:lastModifiedBy>FARAH SURAYA BINTI MD NASRUDIN</cp:lastModifiedBy>
  <cp:revision>2</cp:revision>
  <dcterms:created xsi:type="dcterms:W3CDTF">2006-08-16T00:00:00Z</dcterms:created>
  <dcterms:modified xsi:type="dcterms:W3CDTF">2026-08-25T02:28:00Z</dcterms:modified>
  <dc:identifier>DAHDI9XGG4w</dc:identifier>
</cp:coreProperties>
</file>